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6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5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3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22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7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0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1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BE105-0DAB-42B8-8111-5D1E71F40BD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7FA4-B6F3-415C-B576-F6D94C767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2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Как пережить карантин без стресса.</a:t>
            </a:r>
            <a:br>
              <a:rPr lang="ru-RU" dirty="0" smtClean="0"/>
            </a:br>
            <a:r>
              <a:rPr lang="ru-RU" dirty="0" smtClean="0"/>
              <a:t>Советы психологов.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1357" y="1122362"/>
            <a:ext cx="9606643" cy="3270023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ак пережить карантин. </a:t>
            </a:r>
            <a:b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Советы психологов.</a:t>
            </a:r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39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3529"/>
            <a:ext cx="10515600" cy="570343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  <a:latin typeface="Segoe Script" panose="020B0504020000000003" pitchFamily="34" charset="0"/>
              </a:rPr>
              <a:t>Поддерживайте режим дня и бытовые ритуалы</a:t>
            </a:r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Даже если никому в семье не нужно вставать в семь утра и наряжаться перед школой или офисом, продолжайте поддерживать порядок и режим дня. Назначьте адекватное время подъема, наводите чистоту в доме, договоритесь о времени, когда дети делают уроки, вы работаете, семья обедает или полдничает. Следите без фанатизма за выполнением обычных домашних дел: застеленные кровати, уборка, чистая обувь - всё как вы привыкли. Это поможет избежать хаоса в делах и ощущениях, уравновесит состояние детей и взрослых.</a:t>
            </a: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Заведите простые семейные ритуалы. Например, перед сном вы пьете травяной чай с вареньем (и валерьянкой, триптофаном, </a:t>
            </a:r>
            <a:r>
              <a:rPr lang="ru-RU" dirty="0" err="1">
                <a:solidFill>
                  <a:srgbClr val="002060"/>
                </a:solidFill>
                <a:latin typeface="Segoe Script" panose="020B0504020000000003" pitchFamily="34" charset="0"/>
              </a:rPr>
              <a:t>пикамилоном</a:t>
            </a:r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 - смотря что советует ваш терапевт). Или за завтраком каждый рассказывает, что ему снилось.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00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Segoe Script" panose="020B0504020000000003" pitchFamily="34" charset="0"/>
              </a:rPr>
              <a:t>Не перегружайтесь из-за детской учебы</a:t>
            </a:r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Если вы в ужасе от количества заданий, которые присылает школа и которые вам теперь приходится контролировать, остановитесь и подумайте вот о чем. Нынешняя ситуация с учебой - экстренная. Школы совершенно не представляют, как именно и в каком объеме нужно учить детей дистанционно, что хорошо, а что плохо в этом деле. Поэтому они все придумывают на ходу и стараются на всякий случай прислать побольше заданий. Ведь тогда дети выучат хоть что-то, а школе будет что предъявить контролирующим органам.</a:t>
            </a:r>
          </a:p>
          <a:p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477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94"/>
            <a:ext cx="12192000" cy="6819106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1273629"/>
            <a:ext cx="114626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Если у вас </a:t>
            </a:r>
            <a:r>
              <a:rPr lang="ru-RU" sz="2800" dirty="0" err="1" smtClean="0">
                <a:solidFill>
                  <a:srgbClr val="002060"/>
                </a:solidFill>
                <a:latin typeface="Segoe Script" panose="020B0504020000000003" pitchFamily="34" charset="0"/>
              </a:rPr>
              <a:t>младшеклассники</a:t>
            </a:r>
            <a:r>
              <a:rPr lang="ru-RU" sz="28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 с их чтением и окружающим миром, а вы должны работать - выбирайте работу. Совмещать работу и внезапные полноценные занятия с ребенком - нечеловеческая задача. Вам нужно сохранять устойчивость, мир в доме и обеспечивать семью. Дети могут заниматься сами и обязательно что-нибудь вынесут из этого. А после карантина, вернувшись в школу, они обязательно все будут повторять.</a:t>
            </a:r>
            <a:endParaRPr lang="ru-RU" sz="2800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20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8214"/>
            <a:ext cx="10515600" cy="5768749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Гоните от себя тревожные мысли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В мире сейчас в самом деле происходят печальные вещи. Но что будет происходить в маленьком мире вашей семьи - во многом зависит от вас. Если вы тревожитесь, не читайте новости, не открывайте посты с шокирующими съемками или фото. Ваша задача сейчас - снижать собственный уровень стресса, это необходимо для психического здоровья и устойчивости. В спокойном состоянии вы гораздо нужнее и собственной семье, и окружающему миру. Выполняйте простые рекомендации по защите, это тоже успокаивает: мойте руки, носите маску в общественных местах.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64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" y="19625"/>
            <a:ext cx="12191873" cy="6838375"/>
          </a:xfrm>
        </p:spPr>
      </p:pic>
      <p:sp>
        <p:nvSpPr>
          <p:cNvPr id="5" name="Прямоугольник 4"/>
          <p:cNvSpPr/>
          <p:nvPr/>
        </p:nvSpPr>
        <p:spPr>
          <a:xfrm>
            <a:off x="734785" y="1110344"/>
            <a:ext cx="111197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Вспомните, что люди уже много раз проходили через кризисы, и после сложностей все равно наступали благополучные времена. Подумайте о том, что “никогда не знаешь, где найдешь, где потеряешь”: может быть, драматическая история с </a:t>
            </a:r>
            <a:r>
              <a:rPr lang="ru-RU" sz="2800" dirty="0" err="1" smtClean="0">
                <a:solidFill>
                  <a:srgbClr val="002060"/>
                </a:solidFill>
                <a:latin typeface="Segoe Script" panose="020B0504020000000003" pitchFamily="34" charset="0"/>
              </a:rPr>
              <a:t>коронавирусом</a:t>
            </a:r>
            <a:r>
              <a:rPr lang="ru-RU" sz="28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 изменит вектор развития человечества, научит его аккуратности и бережности, затормозит бесконтрольное потребление. Что если именно из-за сегодняшнего кризиса будущий мир станет лучше?</a:t>
            </a:r>
            <a:endParaRPr lang="ru-RU" sz="2800" dirty="0" smtClean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21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850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2371"/>
            <a:ext cx="10515600" cy="516459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Segoe Script" panose="020B0504020000000003" pitchFamily="34" charset="0"/>
              </a:rPr>
              <a:t>Берегите себя, берегите семью и близких, старайтесь отдыхать и радоваться друг другу в это странное время. Мир внутри - это та самая “кислородная маска”, которую нужно надеть в первую очередь. И будьте здоровы!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Segoe Script" panose="020B0504020000000003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07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914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0486"/>
            <a:ext cx="10515600" cy="5556477"/>
          </a:xfrm>
        </p:spPr>
        <p:txBody>
          <a:bodyPr/>
          <a:lstStyle/>
          <a:p>
            <a:r>
              <a:rPr lang="ru-RU" sz="3200" dirty="0">
                <a:solidFill>
                  <a:srgbClr val="002060"/>
                </a:solidFill>
                <a:latin typeface="Segoe Script" panose="020B0504020000000003" pitchFamily="34" charset="0"/>
              </a:rPr>
              <a:t>Карантин и изоляция - вещи неприятные, но нужные. И похоже, в ближайшие недели многим из нас придется жить в ограниченном пространстве со взрослыми членами семьи и бодрыми, требующими внимания детьми.</a:t>
            </a:r>
          </a:p>
          <a:p>
            <a:r>
              <a:rPr lang="ru-RU" sz="3200" dirty="0">
                <a:solidFill>
                  <a:srgbClr val="002060"/>
                </a:solidFill>
                <a:latin typeface="Segoe Script" panose="020B0504020000000003" pitchFamily="34" charset="0"/>
              </a:rPr>
              <a:t>А еще придется отчасти заменить ребенку учителя. Мы собрали советы психологов и инструкции о том, как легче пережить вынужденное “заточение” семьи в собственном доме.</a:t>
            </a:r>
          </a:p>
          <a:p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72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Segoe Script" panose="020B0504020000000003" pitchFamily="34" charset="0"/>
              </a:rPr>
              <a:t>Почему нам трудно быть рядом с близкими слишком долго</a:t>
            </a: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Наверняка вы замечали, что после долгого общения люди устают друг от друга. Часто семья едет в отпуск и ждет воплощенной идиллии, как на картинках в журнале, а вместо этого приходится регулярно выяснять отношения. Вот и теперь: вам приходится работать из дома, а рядом занимаются своими делами живые дети, и атмосфера накаляется...</a:t>
            </a: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Психологи уверяют: уставать друг от друга - нормально. Может быть, и не слишком приятно, но это в нашей природе. Если мы поймем и примем это, то уже будем меньше огорчаться.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82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7586"/>
            <a:ext cx="10515600" cy="610688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Почему так происходит? С одной стороны, человеку нужна смена обстановки и уединение: это помогает восстановиться и “переварить” все недавние истории. С другой стороны, включается еще один интересный психологический механизм. Мы так устроены, что постоянно видим у близких их “теневые процессы”, сложности и слабости. Почти всегда нам сложно это выносить, мы очень хотим это исправить или “</a:t>
            </a:r>
            <a:r>
              <a:rPr lang="ru-RU" dirty="0" err="1">
                <a:solidFill>
                  <a:srgbClr val="002060"/>
                </a:solidFill>
                <a:latin typeface="Segoe Script" panose="020B0504020000000003" pitchFamily="34" charset="0"/>
              </a:rPr>
              <a:t>развидеть</a:t>
            </a:r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” - и не можем. Редкие “просветленные” люди могут смотреть, как сын ленится, дочка кривляется, муж чуть что закрывается от общения, - и испытывать по этому поводу спокойное принятие.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0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767443" y="1273629"/>
            <a:ext cx="111524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Чаще всего люди начинают злиться на близких и ситуацию, иногда сами не понимая почему. А это просто исчерпывается ресурс пристального внимания к близким и нарастает конфликт между идеальной картинкой и реальностью. Поэтому нам нужен отдых друг от друга и переключение на разные дела, чтобы мы могли успокоиться и набраться сил.</a:t>
            </a:r>
            <a:endParaRPr lang="ru-RU" sz="2800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0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6186"/>
            <a:ext cx="10515600" cy="567077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Segoe Script" panose="020B0504020000000003" pitchFamily="34" charset="0"/>
              </a:rPr>
              <a:t>Снижайте планку ожиданий. Временно</a:t>
            </a:r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Чтобы меньше злиться на близких, снижайте планку ожиданий от них хотя бы на время. Не пытайтесь срочно перевоспитать, исправить, навести красоту. Как говорила </a:t>
            </a:r>
            <a:r>
              <a:rPr lang="ru-RU" dirty="0" err="1">
                <a:solidFill>
                  <a:srgbClr val="002060"/>
                </a:solidFill>
                <a:latin typeface="Segoe Script" panose="020B0504020000000003" pitchFamily="34" charset="0"/>
              </a:rPr>
              <a:t>Скарлетт</a:t>
            </a:r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 О’Хара, “я подумаю об этом … после карантина”. Гоните от себя идиллические картинки семейной жизни. Сейчас ваша главная задача - спокойно пройти напряженный этап: просто будьте рядом с ними как есть. В более подвижное время разберетесь.</a:t>
            </a:r>
          </a:p>
          <a:p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2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7443"/>
            <a:ext cx="10515600" cy="54095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Ловите счастливые моменты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Старайтесь ловить моменты счастья: щечки ваших детей, запах волос, вечерняя книжка, утренняя возня, родные голоса. Наслаждайтесь всем, чем только можно. Думайте о том, как ценно то, что есть вы и есть ваши близкие.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Все чаще люди пишут в </a:t>
            </a:r>
            <a:r>
              <a:rPr lang="ru-RU" dirty="0" err="1" smtClean="0">
                <a:solidFill>
                  <a:srgbClr val="002060"/>
                </a:solidFill>
                <a:latin typeface="Segoe Script" panose="020B0504020000000003" pitchFamily="34" charset="0"/>
              </a:rPr>
              <a:t>соцсетях</a:t>
            </a:r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 о том, что карантин помогает нам “высветить” главное, что недаром сейчас мы заперты в собственных семьях. Может быть, это шанс остановиться, почувствовать сердцем сквозь суету и тревоги, что важные вещи - любовь, забота, человечность - очень простые, и для них всегда есть место.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29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Побудьте одни</a:t>
            </a:r>
          </a:p>
          <a:p>
            <a:r>
              <a:rPr lang="ru-RU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Старайтесь уединяться и давать близким отдельное пространство и отдельное друг от друга время. Разбегайтесь по разным комнатам, сидите в одиночку на кухне или в ванной, смакуйте одиночный поход в магазин. Пусть каждый член семьи сможет остаться в своем “коконе”: может быть, во время чтения книжки или компьютерной игры, за работой или домашними делами. Не “выдергивайте” близких оттуда срочными вопросами и напоминаниями. И берегите себя.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2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Segoe Script" panose="020B0504020000000003" pitchFamily="34" charset="0"/>
              </a:rPr>
              <a:t>Сбрасывайте напряжение</a:t>
            </a:r>
            <a:endParaRPr lang="ru-RU" dirty="0">
              <a:solidFill>
                <a:srgbClr val="002060"/>
              </a:solidFill>
              <a:latin typeface="Segoe Script" panose="020B0504020000000003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Сбрасывайте эмоциональное напряжение, как вы умеете: прогулка или поход в магазин, пробежка или гимнастика дома, компьютерные игры, музыка в наушниках, лютый танец в запертой комнате, хорошее кино. Детям тоже надо как-то сбрасывать эмоции: побегать, подурить, поиграть в </a:t>
            </a:r>
            <a:r>
              <a:rPr lang="ru-RU" dirty="0" err="1">
                <a:solidFill>
                  <a:srgbClr val="002060"/>
                </a:solidFill>
                <a:latin typeface="Segoe Script" panose="020B0504020000000003" pitchFamily="34" charset="0"/>
              </a:rPr>
              <a:t>Майнкрафт</a:t>
            </a:r>
            <a:r>
              <a:rPr lang="ru-RU" dirty="0">
                <a:solidFill>
                  <a:srgbClr val="002060"/>
                </a:solidFill>
                <a:latin typeface="Segoe Script" panose="020B0504020000000003" pitchFamily="34" charset="0"/>
              </a:rPr>
              <a:t> по сети с другом. Устраивайте им прогулки, хотя бы посмотрите с балкона на закат... Иначе накопившееся напряжение выйдет во время общения, и вы получите грубости или капризы.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30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1193</Words>
  <Application>Microsoft Office PowerPoint</Application>
  <PresentationFormat>Широкоэкранный</PresentationFormat>
  <Paragraphs>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Script</vt:lpstr>
      <vt:lpstr>Тема Office</vt:lpstr>
      <vt:lpstr>Как пережить карантин.  Советы психологов.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пережить карантин без стресса. Советы психологов.</dc:title>
  <dc:creator>user</dc:creator>
  <cp:lastModifiedBy>user</cp:lastModifiedBy>
  <cp:revision>4</cp:revision>
  <dcterms:created xsi:type="dcterms:W3CDTF">2020-04-17T05:52:19Z</dcterms:created>
  <dcterms:modified xsi:type="dcterms:W3CDTF">2020-04-17T06:25:40Z</dcterms:modified>
</cp:coreProperties>
</file>